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23"/>
  </p:notesMasterIdLst>
  <p:sldIdLst>
    <p:sldId id="274" r:id="rId2"/>
    <p:sldId id="324" r:id="rId3"/>
    <p:sldId id="288" r:id="rId4"/>
    <p:sldId id="325" r:id="rId5"/>
    <p:sldId id="310" r:id="rId6"/>
    <p:sldId id="302" r:id="rId7"/>
    <p:sldId id="301" r:id="rId8"/>
    <p:sldId id="311" r:id="rId9"/>
    <p:sldId id="312" r:id="rId10"/>
    <p:sldId id="313" r:id="rId11"/>
    <p:sldId id="314" r:id="rId12"/>
    <p:sldId id="326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285C2E9-0346-4E33-82F0-AB9490E1B679}" type="datetimeFigureOut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7A15010-784A-43B7-A7EB-CCCA848A5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25B67-182C-4805-88C4-52E6C239ACC1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7E29F-70E3-4C4F-8ADA-595C51B0489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71AC46-7A57-4989-912D-8278560B6B9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6B84A7-B6D0-4D16-9774-AD581B0951AB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377F28-A06E-44DC-9236-0A32D2B7625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26F3CE-9AB4-4EA3-B310-48419CEBCEA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339AC7-B9CE-4F9C-9231-904D6822308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214979-54B7-4267-9D2B-2691C7AA9D0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9A9E9-7A26-4F38-8CC5-0F9BB5C047D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EAAC68-EF89-417B-BCEB-0DE69FEBB3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68CB4DB8-9EA1-45B2-BA13-56C7F8B282A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D703B7-7147-408C-AB75-2496838BD10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67633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中華福音教會</a:t>
            </a:r>
            <a:endParaRPr lang="zh-TW" altLang="en-US" sz="3200" dirty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eaLnBrk="0" hangingPunct="0">
              <a:spcBef>
                <a:spcPct val="50000"/>
              </a:spcBef>
            </a:pPr>
            <a:r>
              <a:rPr lang="zh-TW" altLang="en-US" sz="3200" dirty="0"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     </a:t>
            </a:r>
            <a:r>
              <a:rPr lang="zh-TW" altLang="en-US" sz="4400" dirty="0" smtClean="0"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4400" dirty="0" smtClean="0">
                <a:latin typeface="華康方圓體W7(P)" pitchFamily="82" charset="-122"/>
                <a:ea typeface="華康方圓體W7(P)" pitchFamily="82" charset="-122"/>
              </a:rPr>
              <a:t>建立健康成長的教會</a:t>
            </a:r>
            <a:endParaRPr lang="en-US" altLang="zh-TW" sz="44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TW" sz="4400" dirty="0" smtClean="0">
                <a:latin typeface="華康方圓體W7(P)" pitchFamily="82" charset="-122"/>
                <a:ea typeface="華康方圓體W7(P)" pitchFamily="82" charset="-122"/>
              </a:rPr>
              <a:t>                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第一講</a:t>
            </a:r>
            <a:endParaRPr lang="en-US" altLang="zh-TW" sz="3600" dirty="0">
              <a:latin typeface="華康古印體" pitchFamily="65" charset="-120"/>
              <a:ea typeface="華康古印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1296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3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神同在的實際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耶穌臨別頒佈大使命，主常同在之應許。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耶穌基督寫給七間教會的信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〔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啟二，三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今日進到教會的人，看到，聽到，感受甚麼？活動，開會，忙碌： 除了在信徒口中及講壇查經班聽到之外，神在那裏？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這間教會可曾使進到裏面的人，感受到神的同在？</a:t>
            </a:r>
            <a:endParaRPr lang="en-US" altLang="zh-TW" sz="320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禱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告會，聖餐聚會，洗禮 聚會，在教會議決事情的過程中，神在那裏？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1"/>
            <a:ext cx="871296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4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心靈誠實，活潑的敬拜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約翰福音四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23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，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時候將到，如今就是了，那真正拜父的，要用心靈和誠實拜祂，因為父要這樣的人拜祂。神是個靈，所以拜祂的必須用心靈和誠實拜祂。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這話何解？甚麼樣的崇拜能幫助信徒用心靈和誠實敬拜神？請分享你的經驗。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崇拜程序內容與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活潑的敬拜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有甚麼關係？你習慣的敬拜方式是甚麼？真理不變，崇拜聚會內容及形式可以變嗎？崇拜重心在活潑投入的詩歌，短劇，講道？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面對二十一世紀挑戰：年輕人那裏去了？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1"/>
            <a:ext cx="896448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崇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拜部同工的培訓：主席，讀經，領詩，司事，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AV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講道年曆的預備。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崇拜方式的設計：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371600" lvl="1" indent="-45720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同一主題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的崇拜。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371600" lvl="1" indent="-45720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崇拜程序：讓敬拜者帶著信息感動離開。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188641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5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屬靈操練／門徒訓練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甚麼是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屬靈操練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』〔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spiritual formation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甚麼是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門徒訓練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馬可福音三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13</a:t>
            </a: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 ～ 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15</a:t>
            </a: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歌羅西書一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28</a:t>
            </a: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29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67544" y="332656"/>
            <a:ext cx="828092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   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屬靈操練第一個關口 － 自我破碎的操練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馬太福音五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3</a:t>
            </a:r>
            <a:r>
              <a:rPr lang="zh-TW" altLang="en-US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5</a:t>
            </a: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以賽亞書五十七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15</a:t>
            </a: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彌迦書六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8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『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世人哪，耶和華已指示你何為善。他向你所要的是甚麼呢？只要你行公義，好憐憫，存謙卑的心，與你的神同行。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』</a:t>
            </a: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約翰福音三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29</a:t>
            </a:r>
            <a:r>
              <a:rPr lang="zh-TW" altLang="en-US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30 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『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娶新婦的就是新郎；新郎的朋友站著，聽見新郎的聲音就甚喜樂。故此，我這喜樂滿足了。他必興旺，我必衰微。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67544" y="332656"/>
            <a:ext cx="828092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屬靈操練第二個關口 － 像枝子連在葡萄樹上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約翰福音第十五章</a:t>
            </a:r>
            <a:endParaRPr lang="en-US" altLang="zh-TW" sz="3200" dirty="0" smtClean="0">
              <a:solidFill>
                <a:srgbClr val="FFFFFF"/>
              </a:solidFill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常在主裏面：你的靈修生活如何了？可曾每日與主同行。</a:t>
            </a:r>
            <a:endParaRPr lang="en-US" altLang="zh-TW" sz="3200" dirty="0" smtClean="0">
              <a:solidFill>
                <a:srgbClr val="FFFFFF"/>
              </a:solidFill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被神修理乾淨：教會是一間神修理的學校</a:t>
            </a:r>
            <a:endParaRPr lang="en-US" altLang="zh-TW" sz="3200" dirty="0" smtClean="0">
              <a:solidFill>
                <a:srgbClr val="FFFFFF"/>
              </a:solidFill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讓主的話常在我們裏面，遵行主命令，多結果子。</a:t>
            </a:r>
            <a:endParaRPr lang="en-US" altLang="zh-TW" sz="3200" dirty="0" smtClean="0">
              <a:solidFill>
                <a:srgbClr val="FFFFFF"/>
              </a:solidFill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『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你們要彼此相愛，像我愛你們一樣，這是我的命令。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』</a:t>
            </a: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成為主的見證。</a:t>
            </a:r>
            <a:endParaRPr lang="en-US" altLang="zh-TW" sz="3200" dirty="0" smtClean="0">
              <a:solidFill>
                <a:srgbClr val="FFFFFF"/>
              </a:solidFill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3200" dirty="0" smtClean="0">
              <a:solidFill>
                <a:srgbClr val="FFFFFF"/>
              </a:solidFill>
              <a:latin typeface="華康特粗楷體" pitchFamily="65" charset="-120"/>
              <a:ea typeface="華康特粗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67645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3">
              <a:spcBef>
                <a:spcPts val="600"/>
              </a:spcBef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屬靈操練第三個關口 － 品格，行事為人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lvl="3">
              <a:spcBef>
                <a:spcPts val="600"/>
              </a:spcBef>
            </a:pPr>
            <a:r>
              <a:rPr lang="en-US" altLang="zh-TW" sz="3200" smtClean="0">
                <a:latin typeface="華康古印體(P)" pitchFamily="66" charset="-120"/>
                <a:ea typeface="華康古印體(P)" pitchFamily="66" charset="-120"/>
              </a:rPr>
              <a:t>              </a:t>
            </a:r>
            <a:r>
              <a:rPr lang="zh-TW" altLang="en-US" sz="3200" smtClean="0">
                <a:latin typeface="華康古印體(P)" pitchFamily="66" charset="-120"/>
                <a:ea typeface="華康古印體(P)" pitchFamily="66" charset="-120"/>
              </a:rPr>
              <a:t>彌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迦書六</a:t>
            </a:r>
            <a:r>
              <a:rPr lang="en-US" altLang="zh-TW" sz="3200" dirty="0" smtClean="0">
                <a:latin typeface="Times New Roman" pitchFamily="18" charset="0"/>
                <a:ea typeface="華康中圓體(P)" pitchFamily="34" charset="-120"/>
                <a:cs typeface="Times New Roman" pitchFamily="18" charset="0"/>
              </a:rPr>
              <a:t>6</a:t>
            </a:r>
            <a:r>
              <a:rPr lang="zh-TW" altLang="en-US" sz="3200" dirty="0" smtClean="0">
                <a:latin typeface="Times New Roman" pitchFamily="18" charset="0"/>
                <a:ea typeface="華康中圓體(P)" pitchFamily="34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中圓體(P)" pitchFamily="34" charset="-120"/>
                <a:cs typeface="Times New Roman" pitchFamily="18" charset="0"/>
              </a:rPr>
              <a:t>8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三種神不要的祭品是甚麼？代表甚麼？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三種神喜悅的生命素質是甚麼？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行公義：公平待人，誠實，良好人際關係。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好憐憫：憐恤有需要的人。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存謙卑的心與神同行：放下自我，敬畏神。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Ä"/>
            </a:pP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	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上帝不要祭物，卻要我們活出上帝的屬性。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428750" lvl="2" indent="-514350">
              <a:spcBef>
                <a:spcPts val="6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如何在生活中對人公平誠實？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428750" lvl="2" indent="-514350">
              <a:spcBef>
                <a:spcPts val="6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如何在實際生活中操練憐憫？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428750" lvl="2" indent="-514350">
              <a:spcBef>
                <a:spcPts val="6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如何在實際生活中操練與神同行？</a:t>
            </a:r>
            <a:endParaRPr lang="en-US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1520" y="188640"/>
            <a:ext cx="8568952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6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系統式教導聖經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聖經都是神所默示的，於教訓，督責，使人歸正，教導人學義都是有益的，叫屬神的人得以完全，預備行各樣的善事。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』〔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提摩太後書三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16</a:t>
            </a: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17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三種讀經的方式：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880110" lvl="1" indent="-514350" eaLnBrk="0" hangingPunct="0">
              <a:spcBef>
                <a:spcPts val="1200"/>
              </a:spcBef>
              <a:buFont typeface="+mj-lt"/>
              <a:buAutoNum type="alphaLcParenR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靈修式讀經：藉著默想，禱告及思想一段經文，讓神的話語潔淨生命，成為整日生活的隨時提醒。這方式著重個人與神的交通，教訓，生活應用。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1520" y="548680"/>
            <a:ext cx="8568952" cy="455509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『</a:t>
            </a: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  <a:cs typeface="華康楷書體W7" pitchFamily="65" charset="-120"/>
              </a:rPr>
              <a:t>你的話是我腳前的燈，是我路上的光。</a:t>
            </a: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  <a:cs typeface="華康楷書體W7" pitchFamily="65" charset="-120"/>
              </a:rPr>
              <a:t>』     〔</a:t>
            </a: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  <a:cs typeface="華康楷書體W7" pitchFamily="65" charset="-120"/>
              </a:rPr>
              <a:t>詩篇一一九 </a:t>
            </a: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Times New Roman" pitchFamily="18" charset="0"/>
                <a:ea typeface="華康瘦金體" pitchFamily="65" charset="-120"/>
                <a:cs typeface="Times New Roman" pitchFamily="18" charset="0"/>
              </a:rPr>
              <a:t>105〕</a:t>
            </a:r>
          </a:p>
          <a:p>
            <a:pPr marL="342900" indent="-342900" eaLnBrk="0" hangingPunct="0">
              <a:spcBef>
                <a:spcPts val="600"/>
              </a:spcBef>
              <a:defRPr/>
            </a:pPr>
            <a:endParaRPr lang="en-US" altLang="zh-TW" sz="4000" dirty="0" smtClean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Times New Roman" pitchFamily="18" charset="0"/>
              <a:ea typeface="華康瘦金體" pitchFamily="65" charset="-120"/>
              <a:cs typeface="Times New Roman" pitchFamily="18" charset="0"/>
            </a:endParaRPr>
          </a:p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  <a:cs typeface="Times New Roman" pitchFamily="18" charset="0"/>
              </a:rPr>
              <a:t>『</a:t>
            </a:r>
            <a:r>
              <a:rPr lang="zh-TW" altLang="en-US" sz="4000" dirty="0" smtClean="0">
                <a:latin typeface="華康徽宗宮體W5(P)" pitchFamily="66" charset="-120"/>
                <a:ea typeface="華康徽宗宮體W5(P)" pitchFamily="66" charset="-120"/>
                <a:cs typeface="華康楷書體W7(P)" pitchFamily="66" charset="-120"/>
              </a:rPr>
              <a:t>不從惡人的計謀，不站罪人的道路，不坐褻慢人的座位，惟喜愛耶和華的律法，晝夜思想，這人便為有福。</a:t>
            </a:r>
            <a:r>
              <a:rPr lang="en-US" altLang="zh-TW" sz="4000" dirty="0" smtClean="0">
                <a:latin typeface="華康徽宗宮體W5(P)" pitchFamily="66" charset="-120"/>
                <a:ea typeface="華康徽宗宮體W5(P)" pitchFamily="66" charset="-120"/>
                <a:cs typeface="華康楷書體W7(P)" pitchFamily="66" charset="-120"/>
              </a:rPr>
              <a:t>』      〔</a:t>
            </a:r>
            <a:r>
              <a:rPr lang="zh-TW" altLang="en-US" sz="4000" dirty="0" smtClean="0">
                <a:latin typeface="華康徽宗宮體W5(P)" pitchFamily="66" charset="-120"/>
                <a:ea typeface="華康徽宗宮體W5(P)" pitchFamily="66" charset="-120"/>
                <a:cs typeface="華康楷書體W7(P)" pitchFamily="66" charset="-120"/>
              </a:rPr>
              <a:t>詩一</a:t>
            </a:r>
            <a:r>
              <a:rPr lang="en-US" altLang="zh-TW" sz="40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</a:t>
            </a:r>
            <a:r>
              <a:rPr lang="zh-TW" altLang="en-US" sz="40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40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</a:t>
            </a:r>
            <a:r>
              <a:rPr lang="en-US" altLang="zh-TW" sz="40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 </a:t>
            </a:r>
            <a:endParaRPr lang="zh-TW" altLang="en-US" sz="40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Times New Roman" pitchFamily="18" charset="0"/>
              <a:ea typeface="華康瘦金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1520" y="548680"/>
            <a:ext cx="8568952" cy="4478149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『</a:t>
            </a: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雨雪從天而降，並不返回，卻滋潤地土，使地上發芽結實，使撒種的有種，使要吃的有糧。我口所發出的話，也必如此，決不徒然返回，卻要成就我所喜悅的，在我發他去成就的事上，必然亨通。</a:t>
            </a: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』</a:t>
            </a:r>
          </a:p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             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以賽亞書五十五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10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～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11</a:t>
            </a:r>
            <a:endParaRPr lang="zh-TW" altLang="en-US" sz="36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瘦金體" pitchFamily="65" charset="-120"/>
              <a:ea typeface="華康瘦金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96448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hangingPunct="0">
              <a:spcBef>
                <a:spcPts val="1200"/>
              </a:spcBef>
              <a:buFont typeface="Wingdings" pitchFamily="2" charset="2"/>
              <a:buChar char="v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一些問題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：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健康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教會的定義是甚麼？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我們用甚麼標準衡量一間教會是否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健康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成長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是否等於會友人數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增長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健康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教會是否一定增長？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不健康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的教會是否一定不增長？在成功神學滲入教會的時代，我們怎樣看教會的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健康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甚麼是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神設立教會之目的及性質？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以弗所書教會觀。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-180528" y="188640"/>
            <a:ext cx="9001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0110" lvl="1" indent="-514350" eaLnBrk="0" hangingPunct="0">
              <a:spcBef>
                <a:spcPts val="1200"/>
              </a:spcBef>
              <a:buFont typeface="+mj-lt"/>
              <a:buAutoNum type="alphaLcParenR" startAt="2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書卷主題式讀經：聖經都是神所默示的，聖靈感動作者，啟示真理。作者受感動，帶著目的收集整理資料，組織結構，為要將信息帶出來。</a:t>
            </a:r>
            <a:r>
              <a:rPr lang="zh-TW" altLang="en-US" sz="3200" dirty="0" smtClean="0">
                <a:latin typeface="華康特粗楷體(P)" pitchFamily="66" charset="-120"/>
                <a:ea typeface="華康特粗楷體(P)" pitchFamily="66" charset="-120"/>
              </a:rPr>
              <a:t>掌握到主題便不會被細節旁支所誤導，或入牛角尖，忽略大圖畫。</a:t>
            </a:r>
            <a:endParaRPr lang="en-US" altLang="zh-TW" sz="3200" dirty="0" smtClean="0">
              <a:latin typeface="華康特粗楷體(P)" pitchFamily="66" charset="-120"/>
              <a:ea typeface="華康特粗楷體(P)" pitchFamily="66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一氣呵成，將聖經書卷從頭到尾讀一次，嘗試回答一句問題：作者寫這書卷，為要傳達甚麼信息？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書卷主題式讀經並不注意個別的字句解釋，不會深入解釋經文細節，字義等。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教會有責任幫忙信徒對全本聖經六十六卷主題有認識，為研經立下穩固基礎。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-180528" y="188640"/>
            <a:ext cx="9001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0110" lvl="1" indent="-514350" eaLnBrk="0" hangingPunct="0">
              <a:spcBef>
                <a:spcPts val="1200"/>
              </a:spcBef>
              <a:buFont typeface="+mj-lt"/>
              <a:buAutoNum type="alphaLcParenR" startAt="3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研經式讀經：從聖經挑一卷書，深入地研讀查考</a:t>
            </a:r>
            <a:r>
              <a:rPr lang="zh-TW" altLang="en-US" sz="3200" dirty="0" smtClean="0">
                <a:latin typeface="華康特粗楷體(P)" pitchFamily="66" charset="-120"/>
                <a:ea typeface="華康特粗楷體(P)" pitchFamily="66" charset="-120"/>
              </a:rPr>
              <a:t>。</a:t>
            </a:r>
            <a:endParaRPr lang="en-US" altLang="zh-TW" sz="3200" dirty="0" smtClean="0">
              <a:latin typeface="華康特粗楷體(P)" pitchFamily="66" charset="-120"/>
              <a:ea typeface="華康特粗楷體(P)" pitchFamily="66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在書卷主題下，查考經文意義：上下文，體栽，文法，字義，背景。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以經解經，注重聖經的一貫性。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系統性安排主日學，舊約新約平衡式教導，小心不要避開任何書卷。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系統性安排主日講壇，明白順序講解整本書卷的好處。平衡講壇信息，釋經講道為主，讓聖經經文親自說話。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教會在講壇提供系統性的講道。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188640"/>
            <a:ext cx="896448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               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哥林多前書三</a:t>
            </a:r>
            <a:r>
              <a:rPr lang="en-US" altLang="zh-TW" sz="36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6</a:t>
            </a:r>
            <a:r>
              <a:rPr lang="zh-TW" altLang="en-US" sz="36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～</a:t>
            </a:r>
            <a:r>
              <a:rPr lang="en-US" altLang="zh-TW" sz="36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9</a:t>
            </a:r>
          </a:p>
          <a:p>
            <a:pPr marL="548640" lvl="1" indent="-365760" eaLnBrk="0" hangingPunct="0">
              <a:spcBef>
                <a:spcPts val="1200"/>
              </a:spcBef>
            </a:pP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古印體" pitchFamily="65" charset="-120"/>
                <a:ea typeface="華康古印體" pitchFamily="65" charset="-120"/>
                <a:cs typeface="華康楷書體W7(P)" pitchFamily="66" charset="-120"/>
              </a:rPr>
              <a:t>我栽種了，亞波羅澆灌了，惟有神叫他生長。可見栽種的算不得甚麼，澆灌的也算不得甚麼；只在那叫他生長的神。栽種的和澆灌的都是一樣，但將來各人要照自己的工夫得自己的賞賜。因為我們是與神同工的；你們是神所耕種的田地，所建造的房屋。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3600" dirty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188640"/>
            <a:ext cx="896448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              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哥林多前書三</a:t>
            </a:r>
            <a:r>
              <a:rPr lang="en-US" altLang="zh-TW" sz="36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10</a:t>
            </a:r>
            <a:r>
              <a:rPr lang="zh-TW" altLang="en-US" sz="36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～</a:t>
            </a:r>
            <a:r>
              <a:rPr lang="en-US" altLang="zh-TW" sz="36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15</a:t>
            </a:r>
          </a:p>
          <a:p>
            <a:pPr marL="548640" lvl="1" indent="-365760" eaLnBrk="0" hangingPunct="0">
              <a:spcBef>
                <a:spcPts val="1200"/>
              </a:spcBef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古印體" pitchFamily="65" charset="-120"/>
                <a:ea typeface="華康古印體" pitchFamily="65" charset="-120"/>
                <a:cs typeface="華康楷書體W7(P)" pitchFamily="66" charset="-120"/>
              </a:rPr>
              <a:t>我照神所給我的恩，好像一個聰明的工頭，立好了根基，有別人在上面建造；只是各人要謹慎怎樣在上面建造。因為那已經立好的根基，就是耶穌基督，此外沒有人能立別的根基。若有人用金，銀，寶石，草木，禾稭在這根基上建造，各人的工程必然顯露；因為那日子要將他表明出來，有火發現；這火要試驗各人的工程怎樣。人在那根基上所建造的工程，若存得住，他就要得賞賜。人的工程若被燒了，他就要受虧損；自己卻要得救，雖然得救乃像從火裏經過的一樣。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3200" dirty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6763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4000" smtClean="0">
                <a:latin typeface="華康粗圓體" pitchFamily="49" charset="-120"/>
                <a:ea typeface="華康粗圓體" pitchFamily="49" charset="-120"/>
              </a:rPr>
              <a:t>   </a:t>
            </a:r>
            <a:r>
              <a:rPr lang="zh-TW" altLang="en-US" sz="4000" smtClean="0">
                <a:latin typeface="華康方圓體W7(P)" pitchFamily="82" charset="-122"/>
                <a:ea typeface="華康方圓體W7(P)" pitchFamily="82" charset="-122"/>
              </a:rPr>
              <a:t>健</a:t>
            </a:r>
            <a:r>
              <a:rPr lang="zh-TW" altLang="en-US" sz="4000" dirty="0" smtClean="0">
                <a:latin typeface="華康方圓體W7(P)" pitchFamily="82" charset="-122"/>
                <a:ea typeface="華康方圓體W7(P)" pitchFamily="82" charset="-122"/>
              </a:rPr>
              <a:t>康</a:t>
            </a:r>
            <a:r>
              <a:rPr lang="zh-TW" altLang="en-US" sz="4000" smtClean="0">
                <a:latin typeface="華康方圓體W7(P)" pitchFamily="82" charset="-122"/>
                <a:ea typeface="華康方圓體W7(P)" pitchFamily="82" charset="-122"/>
              </a:rPr>
              <a:t>成長教</a:t>
            </a:r>
            <a:r>
              <a:rPr lang="zh-TW" altLang="en-US" sz="4000" dirty="0" smtClean="0">
                <a:latin typeface="華康方圓體W7(P)" pitchFamily="82" charset="-122"/>
                <a:ea typeface="華康方圓體W7(P)" pitchFamily="82" charset="-122"/>
              </a:rPr>
              <a:t>會的十二項要素</a:t>
            </a:r>
            <a:endParaRPr lang="en-US" altLang="zh-TW" sz="4000" dirty="0"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1296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清楚神給予教會的異象與</a:t>
            </a: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使命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一般性異象與使命：神為甚麼設立教會？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個別特殊的異象與使命：神為甚麼設立華人福音教會？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只有一件事：忘記背後，努力面前，向著標竿直跑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』〔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參腓立比書三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13</a:t>
            </a: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14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這間教會的標竿是甚麼？在那裏？教會是否正朝著標竿前進？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甚麼會令教會失去異象，忘記使命，流落在曠野？甚麼會使教會的標竿變得模糊不清？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23528" y="548680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hangingPunct="0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楷書體W7(P)" pitchFamily="66" charset="-120"/>
              </a:rPr>
              <a:t> </a:t>
            </a:r>
            <a:r>
              <a:rPr lang="zh-TW" altLang="en-US" sz="3200" u="sng" dirty="0" smtClean="0">
                <a:latin typeface="華康中圓體(P)" pitchFamily="34" charset="-120"/>
                <a:ea typeface="華康中圓體(P)" pitchFamily="34" charset="-120"/>
                <a:cs typeface="華康楷書體W7(P)" pitchFamily="66" charset="-120"/>
              </a:rPr>
              <a:t>清晰的異象是強大的事奉團隊的動力</a:t>
            </a:r>
            <a:endParaRPr lang="en-US" altLang="zh-TW" sz="3200" u="sng" dirty="0" smtClean="0">
              <a:latin typeface="華康中圓體(P)" pitchFamily="34" charset="-120"/>
              <a:ea typeface="華康中圓體(P)" pitchFamily="34" charset="-120"/>
              <a:cs typeface="華康楷書體W7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沒有異象，民就放肆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』〔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箴言廿九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18〕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教會異象能成為強大的組合力量。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香港北角宣道會，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Nebraska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美國宣道會，紐約華人宣道會，新澤西州宣恩堂，洛麗華人基督教會。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教會的異象是甚麼？異象不清晰，團隊便失去重要的合一及動力源頭。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怎樣明白神給予個別教會的特殊異象與使命？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1296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hangingPunct="0">
              <a:spcBef>
                <a:spcPts val="1200"/>
              </a:spcBef>
              <a:buFont typeface="+mj-lt"/>
              <a:buAutoNum type="arabicParenR" startAt="2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清楚的教會核心價值觀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從異象與使命出來的價值觀：對這教會來說，甚麼事情最重要？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核心價值觀支配教會的優先，決定事情之根據，資源分配的準則。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一間不清楚核心價值觀的教會將遭遇甚麼困難？具備清晰核心價值觀的教會得到甚麼好處？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由誰來決定教會的核心價值觀？以往的核心價值觀可以更改嗎？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衡量過去教會的核心價值觀，清晰嗎？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-180528" y="188640"/>
            <a:ext cx="9145016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核心價值觀對教會的影響：有人聽聞餐館工人的福音事工，建議教會開辦餐福工作。同時有人建議開辦青年人籃球事工，週六早將教會停車場開放，讓社區年輕人進來打球。有人參加別教會的恩愛夫營，它是北美華人教會新興事工，教會何不跟著舉辦這種營會，有健康家庭，才有健康的教會，對吧？如果你是執事或長老，憑甚麼來批準或否決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640080" lvl="1" indent="-365760" eaLnBrk="0" hangingPunct="0">
              <a:spcBef>
                <a:spcPts val="1200"/>
              </a:spcBef>
              <a:buFont typeface="Wingdings" pitchFamily="2" charset="2"/>
              <a:buChar char="v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腓立比教會的核心價值觀是甚麼？腓一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4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～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5</a:t>
            </a:r>
          </a:p>
          <a:p>
            <a:pPr marL="640080" lvl="1" indent="-365760" eaLnBrk="0" hangingPunct="0">
              <a:spcBef>
                <a:spcPts val="1200"/>
              </a:spcBef>
              <a:buFont typeface="Wingdings" pitchFamily="2" charset="2"/>
              <a:buChar char="v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老底嘉教會核心價值觀是甚麼？啟三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14</a:t>
            </a: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22</a:t>
            </a:r>
          </a:p>
          <a:p>
            <a:pPr marL="640080" lvl="1" indent="-36576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華人福音教會核心價值觀是甚麼？教會將資源投在甚麼上面？怎樣決定衡量發展議案？</a:t>
            </a:r>
            <a:endParaRPr lang="en-US" altLang="zh-TW" sz="32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1467</TotalTime>
  <Words>2754</Words>
  <Application>Microsoft Office PowerPoint</Application>
  <PresentationFormat>On-screen Show (4:3)</PresentationFormat>
  <Paragraphs>119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Your User Name</cp:lastModifiedBy>
  <cp:revision>202</cp:revision>
  <dcterms:created xsi:type="dcterms:W3CDTF">2006-10-29T06:33:09Z</dcterms:created>
  <dcterms:modified xsi:type="dcterms:W3CDTF">2018-04-14T03:13:33Z</dcterms:modified>
</cp:coreProperties>
</file>